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4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432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C07AF-569A-477D-B1F9-80E1FE84CCC5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7512-9122-4F42-A29D-6D85A782E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C07AF-569A-477D-B1F9-80E1FE84CCC5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7512-9122-4F42-A29D-6D85A782E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C07AF-569A-477D-B1F9-80E1FE84CCC5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7512-9122-4F42-A29D-6D85A782E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C07AF-569A-477D-B1F9-80E1FE84CCC5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7512-9122-4F42-A29D-6D85A782E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C07AF-569A-477D-B1F9-80E1FE84CCC5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7512-9122-4F42-A29D-6D85A782E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C07AF-569A-477D-B1F9-80E1FE84CCC5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7512-9122-4F42-A29D-6D85A782E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C07AF-569A-477D-B1F9-80E1FE84CCC5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7512-9122-4F42-A29D-6D85A782E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C07AF-569A-477D-B1F9-80E1FE84CCC5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7512-9122-4F42-A29D-6D85A782E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C07AF-569A-477D-B1F9-80E1FE84CCC5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7512-9122-4F42-A29D-6D85A782E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C07AF-569A-477D-B1F9-80E1FE84CCC5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7512-9122-4F42-A29D-6D85A782E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C07AF-569A-477D-B1F9-80E1FE84CCC5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7512-9122-4F42-A29D-6D85A782E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C07AF-569A-477D-B1F9-80E1FE84CCC5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97512-9122-4F42-A29D-6D85A782E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Welcome</a:t>
            </a:r>
            <a:endParaRPr lang="en-US" dirty="0"/>
          </a:p>
        </p:txBody>
      </p:sp>
      <p:pic>
        <p:nvPicPr>
          <p:cNvPr id="5" name="Picture 4" descr="People-for-India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0" y="304800"/>
            <a:ext cx="1295400" cy="1079500"/>
          </a:xfrm>
          <a:prstGeom prst="rect">
            <a:avLst/>
          </a:prstGeom>
        </p:spPr>
      </p:pic>
      <p:pic>
        <p:nvPicPr>
          <p:cNvPr id="6" name="Picture 5" descr="People-for-India-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763000" y="2082800"/>
            <a:ext cx="76200" cy="63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3600" b="1" dirty="0" smtClean="0"/>
              <a:t>Conclusion &amp; Health Optimization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b="1" dirty="0" smtClean="0"/>
              <a:t>Key Takeaway:</a:t>
            </a:r>
            <a:r>
              <a:rPr lang="en-US" dirty="0" smtClean="0"/>
              <a:t> Success comes from consistent, active, and organized study habits.</a:t>
            </a:r>
            <a:endParaRPr lang="en-US" sz="2000" dirty="0" smtClean="0"/>
          </a:p>
          <a:p>
            <a:pPr lvl="1"/>
            <a:r>
              <a:rPr lang="en-US" b="1" dirty="0" smtClean="0"/>
              <a:t>Health:</a:t>
            </a:r>
            <a:r>
              <a:rPr lang="en-US" dirty="0" smtClean="0"/>
              <a:t> Sleep 7-8 hours, exercise, and eat well; the brain requires physical health to function.</a:t>
            </a:r>
            <a:endParaRPr lang="en-US" sz="2000" dirty="0" smtClean="0"/>
          </a:p>
          <a:p>
            <a:pPr lvl="1"/>
            <a:r>
              <a:rPr lang="en-US" b="1" dirty="0" smtClean="0"/>
              <a:t>Balance:</a:t>
            </a:r>
            <a:r>
              <a:rPr lang="en-US" dirty="0" smtClean="0"/>
              <a:t> Combine focus with "diffuse" (relaxed) thinking for problem-solving. </a:t>
            </a:r>
            <a:endParaRPr lang="en-US" sz="2000" dirty="0" smtClean="0"/>
          </a:p>
          <a:p>
            <a:pPr lvl="0">
              <a:buNone/>
            </a:pPr>
            <a:endParaRPr lang="en-US" sz="2800" dirty="0"/>
          </a:p>
          <a:p>
            <a:endParaRPr lang="en-US" dirty="0"/>
          </a:p>
        </p:txBody>
      </p:sp>
      <p:pic>
        <p:nvPicPr>
          <p:cNvPr id="4" name="Picture 3" descr="People-for-India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48600" y="152400"/>
            <a:ext cx="1295400" cy="1079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Thank You </a:t>
            </a:r>
            <a:endParaRPr lang="en-US" sz="6600" dirty="0"/>
          </a:p>
        </p:txBody>
      </p:sp>
      <p:pic>
        <p:nvPicPr>
          <p:cNvPr id="4" name="Picture 3" descr="People-for-India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0" y="152400"/>
            <a:ext cx="1295400" cy="1079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Study Techniques For Success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Presented by : Niveditha</a:t>
            </a:r>
            <a:endParaRPr lang="en-US" dirty="0"/>
          </a:p>
        </p:txBody>
      </p:sp>
      <p:pic>
        <p:nvPicPr>
          <p:cNvPr id="6" name="Picture 5" descr="People-for-India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96200" y="152400"/>
            <a:ext cx="1295400" cy="1079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en-US" sz="2800" b="1" dirty="0" smtClean="0"/>
              <a:t>Introduction - Study Smarter, Not Harder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533400" y="1600201"/>
            <a:ext cx="8153400" cy="2438400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Goal: Transition from passive reading to active learning.</a:t>
            </a:r>
            <a:endParaRPr lang="en-US" sz="2000" dirty="0" smtClean="0"/>
          </a:p>
          <a:p>
            <a:pPr lvl="1"/>
            <a:r>
              <a:rPr lang="en-US" dirty="0" smtClean="0"/>
              <a:t>Focus on understanding, not just memorizing.</a:t>
            </a:r>
            <a:endParaRPr lang="en-US" sz="2000" dirty="0" smtClean="0"/>
          </a:p>
          <a:p>
            <a:pPr lvl="1"/>
            <a:r>
              <a:rPr lang="en-US" dirty="0" smtClean="0"/>
              <a:t>Key techniques improve retention and save time</a:t>
            </a:r>
            <a:endParaRPr lang="en-U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23756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84731" cy="961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People-for-India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48600" y="304800"/>
            <a:ext cx="1295400" cy="1079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200" b="1" dirty="0" smtClean="0"/>
              <a:t>Active Recall &amp; Blurting Method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b="1" dirty="0" smtClean="0"/>
              <a:t>Active Recall:</a:t>
            </a:r>
            <a:r>
              <a:rPr lang="en-US" dirty="0" smtClean="0"/>
              <a:t> Testing yourself instead of re-reading notes.</a:t>
            </a:r>
            <a:endParaRPr lang="en-US" sz="2000" dirty="0" smtClean="0"/>
          </a:p>
          <a:p>
            <a:pPr lvl="1"/>
            <a:r>
              <a:rPr lang="en-US" b="1" dirty="0" smtClean="0"/>
              <a:t>Blurting:</a:t>
            </a:r>
            <a:r>
              <a:rPr lang="en-US" dirty="0" smtClean="0"/>
              <a:t> Read a topic, then immediately write down everything you remember on a blank sheet.</a:t>
            </a:r>
            <a:endParaRPr lang="en-US" sz="2000" dirty="0" smtClean="0"/>
          </a:p>
          <a:p>
            <a:pPr lvl="1"/>
            <a:r>
              <a:rPr lang="en-US" dirty="0" smtClean="0"/>
              <a:t>Identifies knowledge gaps quickly.</a:t>
            </a:r>
            <a:endParaRPr lang="en-US" sz="2000" dirty="0" smtClean="0"/>
          </a:p>
          <a:p>
            <a:pPr lvl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 descr="People-for-India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48600" y="152400"/>
            <a:ext cx="1295400" cy="1079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en-US" sz="3200" b="1" dirty="0" smtClean="0"/>
              <a:t> Spaced Repetition &amp; </a:t>
            </a:r>
            <a:r>
              <a:rPr lang="en-US" sz="3200" b="1" dirty="0" err="1" smtClean="0"/>
              <a:t>Leitner</a:t>
            </a:r>
            <a:r>
              <a:rPr lang="en-US" sz="3200" b="1" dirty="0" smtClean="0"/>
              <a:t> System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/>
          </a:bodyPr>
          <a:lstStyle/>
          <a:p>
            <a:pPr lvl="1"/>
            <a:r>
              <a:rPr lang="en-US" b="1" dirty="0" smtClean="0"/>
              <a:t>Spaced Repetition:</a:t>
            </a:r>
            <a:r>
              <a:rPr lang="en-US" dirty="0" smtClean="0"/>
              <a:t> Reviewing information over increasing intervals to move it into long-term memory.</a:t>
            </a:r>
            <a:endParaRPr lang="en-US" sz="2000" dirty="0" smtClean="0"/>
          </a:p>
          <a:p>
            <a:pPr lvl="1"/>
            <a:r>
              <a:rPr lang="en-US" b="1" dirty="0" err="1" smtClean="0"/>
              <a:t>Leitner</a:t>
            </a:r>
            <a:r>
              <a:rPr lang="en-US" b="1" dirty="0" smtClean="0"/>
              <a:t> System:</a:t>
            </a:r>
            <a:r>
              <a:rPr lang="en-US" dirty="0" smtClean="0"/>
              <a:t> Using flashcards to repeat missed concepts more frequently.</a:t>
            </a:r>
            <a:endParaRPr lang="en-US" sz="2000" dirty="0" smtClean="0"/>
          </a:p>
          <a:p>
            <a:pPr lvl="0">
              <a:buNone/>
            </a:pPr>
            <a:endParaRPr lang="en-US" dirty="0"/>
          </a:p>
        </p:txBody>
      </p:sp>
      <p:pic>
        <p:nvPicPr>
          <p:cNvPr id="4" name="Picture 3" descr="People-for-India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48600" y="304800"/>
            <a:ext cx="1295400" cy="1079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1189038"/>
          </a:xfrm>
        </p:spPr>
        <p:txBody>
          <a:bodyPr>
            <a:normAutofit/>
          </a:bodyPr>
          <a:lstStyle/>
          <a:p>
            <a:pPr lvl="3" algn="ctr" rtl="0">
              <a:spcBef>
                <a:spcPct val="0"/>
              </a:spcBef>
            </a:pPr>
            <a:r>
              <a:rPr lang="en-US" sz="4000" dirty="0" smtClean="0"/>
              <a:t>The pomodaros technique</a:t>
            </a: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Study in focused, 25-minute bursts followed by a 5-minute break.</a:t>
            </a:r>
            <a:endParaRPr lang="en-US" sz="2000" dirty="0" smtClean="0"/>
          </a:p>
          <a:p>
            <a:pPr lvl="1"/>
            <a:r>
              <a:rPr lang="en-US" dirty="0" smtClean="0"/>
              <a:t>After four "Pomodoros," take a longer break (15-30 min).</a:t>
            </a:r>
            <a:endParaRPr lang="en-US" sz="2000" dirty="0" smtClean="0"/>
          </a:p>
          <a:p>
            <a:pPr lvl="1"/>
            <a:r>
              <a:rPr lang="en-US" dirty="0" smtClean="0"/>
              <a:t>Maintains focus, prevents burnout, and boosts productivity.</a:t>
            </a:r>
            <a:endParaRPr lang="en-US" sz="2000" dirty="0" smtClean="0"/>
          </a:p>
        </p:txBody>
      </p:sp>
      <p:pic>
        <p:nvPicPr>
          <p:cNvPr id="5" name="Picture 4" descr="People-for-India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48600" y="152400"/>
            <a:ext cx="1295400" cy="1079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3" algn="ctr" rtl="0">
              <a:spcBef>
                <a:spcPct val="0"/>
              </a:spcBef>
            </a:pPr>
            <a:r>
              <a:rPr lang="en-US" sz="4000" b="1" dirty="0" smtClean="0"/>
              <a:t> The Feynman Technique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n-US" dirty="0" smtClean="0"/>
          </a:p>
          <a:p>
            <a:pPr lvl="1"/>
            <a:r>
              <a:rPr lang="en-US" b="1" dirty="0" smtClean="0"/>
              <a:t>Step 1:</a:t>
            </a:r>
            <a:r>
              <a:rPr lang="en-US" dirty="0" smtClean="0"/>
              <a:t> Choose a concept.</a:t>
            </a:r>
          </a:p>
          <a:p>
            <a:pPr lvl="1"/>
            <a:r>
              <a:rPr lang="en-US" b="1" dirty="0" smtClean="0"/>
              <a:t>Step 2:</a:t>
            </a:r>
            <a:r>
              <a:rPr lang="en-US" dirty="0" smtClean="0"/>
              <a:t> Explain it in simple terms as if teaching a child.</a:t>
            </a:r>
          </a:p>
          <a:p>
            <a:pPr lvl="1"/>
            <a:r>
              <a:rPr lang="en-US" b="1" dirty="0" smtClean="0"/>
              <a:t>Step 3:</a:t>
            </a:r>
            <a:r>
              <a:rPr lang="en-US" dirty="0" smtClean="0"/>
              <a:t> Identify gaps in your explanation.</a:t>
            </a:r>
          </a:p>
          <a:p>
            <a:pPr lvl="1"/>
            <a:r>
              <a:rPr lang="en-US" b="1" dirty="0" smtClean="0"/>
              <a:t>Step 4:</a:t>
            </a:r>
            <a:r>
              <a:rPr lang="en-US" dirty="0" smtClean="0"/>
              <a:t> Review source material to fix gaps.</a:t>
            </a:r>
          </a:p>
        </p:txBody>
      </p:sp>
      <p:pic>
        <p:nvPicPr>
          <p:cNvPr id="4" name="Picture 3" descr="People-for-India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48600" y="152400"/>
            <a:ext cx="1295400" cy="1079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05800" cy="14478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 Mind Mapping &amp; Note-Taking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endParaRPr lang="en-US" sz="2400" dirty="0" smtClean="0"/>
          </a:p>
          <a:p>
            <a:pPr lvl="1"/>
            <a:r>
              <a:rPr lang="en-US" b="1" dirty="0" smtClean="0"/>
              <a:t>Mind Mapping:</a:t>
            </a:r>
            <a:r>
              <a:rPr lang="en-US" dirty="0" smtClean="0"/>
              <a:t> Visual diagrams to link concepts, improving memory.</a:t>
            </a:r>
            <a:endParaRPr lang="en-US" sz="2000" dirty="0" smtClean="0"/>
          </a:p>
          <a:p>
            <a:pPr lvl="1"/>
            <a:r>
              <a:rPr lang="en-US" b="1" dirty="0" smtClean="0"/>
              <a:t>Color-coded notes:</a:t>
            </a:r>
            <a:r>
              <a:rPr lang="en-US" dirty="0" smtClean="0"/>
              <a:t> Organize information by priority/topic.</a:t>
            </a:r>
            <a:endParaRPr lang="en-US" sz="2000" dirty="0" smtClean="0"/>
          </a:p>
          <a:p>
            <a:pPr>
              <a:buNone/>
            </a:pPr>
            <a:r>
              <a:rPr lang="en-US" dirty="0" smtClean="0"/>
              <a:t>Use Cornell notes for structured, concise summaries</a:t>
            </a:r>
            <a:endParaRPr lang="en-US" dirty="0"/>
          </a:p>
        </p:txBody>
      </p:sp>
      <p:pic>
        <p:nvPicPr>
          <p:cNvPr id="4" name="Picture 3" descr="People-for-India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48600" y="152400"/>
            <a:ext cx="1295400" cy="1079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4000" b="1" dirty="0" smtClean="0"/>
              <a:t> Exam Preparation &amp; Strategy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endParaRPr lang="en-US" dirty="0"/>
          </a:p>
          <a:p>
            <a:pPr lvl="1"/>
            <a:r>
              <a:rPr lang="en-US" dirty="0" smtClean="0"/>
              <a:t>Take practice tests under exam conditions to build stamina.</a:t>
            </a:r>
            <a:endParaRPr lang="en-US" sz="2000" dirty="0" smtClean="0"/>
          </a:p>
          <a:p>
            <a:pPr lvl="1"/>
            <a:r>
              <a:rPr lang="en-US" dirty="0" smtClean="0"/>
              <a:t>Analyze mistakes to understand weak areas.</a:t>
            </a:r>
            <a:endParaRPr lang="en-US" sz="2000" dirty="0" smtClean="0"/>
          </a:p>
          <a:p>
            <a:pPr lvl="1"/>
            <a:r>
              <a:rPr lang="en-US" dirty="0" smtClean="0"/>
              <a:t>Understand the exam format (e.g., essay, MCQ).</a:t>
            </a:r>
            <a:endParaRPr lang="en-US" sz="2000" dirty="0" smtClean="0"/>
          </a:p>
          <a:p>
            <a:endParaRPr lang="en-US" dirty="0"/>
          </a:p>
        </p:txBody>
      </p:sp>
      <p:pic>
        <p:nvPicPr>
          <p:cNvPr id="4" name="Picture 3" descr="People-for-India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48600" y="152400"/>
            <a:ext cx="1295400" cy="1079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138</Words>
  <Application>Microsoft Office PowerPoint</Application>
  <PresentationFormat>On-screen Show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Welcome</vt:lpstr>
      <vt:lpstr>Study Techniques For Success</vt:lpstr>
      <vt:lpstr>Introduction - Study Smarter, Not Harder </vt:lpstr>
      <vt:lpstr>Active Recall &amp; Blurting Method </vt:lpstr>
      <vt:lpstr> Spaced Repetition &amp; Leitner System</vt:lpstr>
      <vt:lpstr>The pomodaros technique</vt:lpstr>
      <vt:lpstr> The Feynman Technique</vt:lpstr>
      <vt:lpstr> Mind Mapping &amp; Note-Taking</vt:lpstr>
      <vt:lpstr> Exam Preparation &amp; Strategy</vt:lpstr>
      <vt:lpstr>Conclusion &amp; Health Optimization</vt:lpstr>
      <vt:lpstr>Thank You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Smarter, Not Harder</dc:title>
  <dc:creator>User</dc:creator>
  <cp:lastModifiedBy>User</cp:lastModifiedBy>
  <cp:revision>21</cp:revision>
  <dcterms:created xsi:type="dcterms:W3CDTF">2026-02-22T05:09:54Z</dcterms:created>
  <dcterms:modified xsi:type="dcterms:W3CDTF">2026-03-01T07:08:24Z</dcterms:modified>
</cp:coreProperties>
</file>